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808" r:id="rId2"/>
    <p:sldId id="813" r:id="rId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000" i="1" kern="1200" baseline="-10000">
        <a:solidFill>
          <a:schemeClr val="tx1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i="1" kern="1200" baseline="-10000">
        <a:solidFill>
          <a:schemeClr val="tx1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i="1" kern="1200" baseline="-10000">
        <a:solidFill>
          <a:schemeClr val="tx1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i="1" kern="1200" baseline="-10000">
        <a:solidFill>
          <a:schemeClr val="tx1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i="1" kern="1200" baseline="-10000">
        <a:solidFill>
          <a:schemeClr val="tx1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000" i="1" kern="1200" baseline="-10000">
        <a:solidFill>
          <a:schemeClr val="tx1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000" i="1" kern="1200" baseline="-10000">
        <a:solidFill>
          <a:schemeClr val="tx1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000" i="1" kern="1200" baseline="-10000">
        <a:solidFill>
          <a:schemeClr val="tx1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000" i="1" kern="1200" baseline="-10000">
        <a:solidFill>
          <a:schemeClr val="tx1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CCCFF"/>
    <a:srgbClr val="FFFFCC"/>
    <a:srgbClr val="3399FF"/>
    <a:srgbClr val="996633"/>
    <a:srgbClr val="0000CC"/>
    <a:srgbClr val="99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8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27E9EA-9BE2-4386-B20B-7BECC5E8B0E3}" type="datetime1">
              <a:rPr lang="fr-FR" altLang="fr-FR"/>
              <a:pPr/>
              <a:t>16/10/15</a:t>
            </a:fld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87AED1-6BF3-4FFF-A10C-4980F1967585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50963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 baseline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 baseline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 baseline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 baseline="0">
                <a:latin typeface="Arial" panose="020B0604020202020204" pitchFamily="34" charset="0"/>
              </a:defRPr>
            </a:lvl1pPr>
          </a:lstStyle>
          <a:p>
            <a:fld id="{25FE4760-68BB-475B-9508-9EFFA8DCDE35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293930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C92DD-6648-48A4-8B80-A85CD69E3AEB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07346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AD0A95-902E-4901-B2C5-0707FD260E34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28466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5052E-5359-4089-A154-DECF4AEA778A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853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10B5C-B3F0-4836-B98A-31B2B16EBEFA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0844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ABE5E-D7FA-4FEF-908B-41A23BA03547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7149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6E92F-6B30-42AD-BD09-CC410291B192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96595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A93FF-4175-4A70-9CC2-80DE4BD49BF0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01047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EE92F-0661-4860-8258-524F19B5B2ED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13790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61635E-A194-4C60-A19D-718F1BD48F08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9463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54760-A95C-4B82-A053-88DDDA5446F1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48903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69D45-C5A9-4AF6-A5E4-9186EBCCA070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16698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A6BE7-EBEB-460C-AE07-4A4641D647F5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45478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mic Sans M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D5F00C-91FA-40DA-A8BC-75F203B8BA27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33501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486400"/>
            <a:ext cx="480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 baseline="0">
                <a:latin typeface="Arial" panose="020B0604020202020204" pitchFamily="34" charset="0"/>
              </a:defRPr>
            </a:lvl1pPr>
          </a:lstStyle>
          <a:p>
            <a:r>
              <a:rPr lang="fr-FR" altLang="fr-FR"/>
              <a:t>© Université Paris Descartes – ASD3 – Frédéric ISEL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baseline="0">
                <a:latin typeface="Arial" panose="020B0604020202020204" pitchFamily="34" charset="0"/>
              </a:defRPr>
            </a:lvl1pPr>
          </a:lstStyle>
          <a:p>
            <a:fld id="{62A1F735-92E9-4023-9E55-1E06CF2EF63A}" type="slidenum">
              <a:rPr lang="fr-FR" altLang="fr-FR"/>
              <a:pPr/>
              <a:t>‹#›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TravelDrive:ASD3:ASD3_ETU_2013.docx!OLE_LINK1" TargetMode="External"/><Relationship Id="rId4" Type="http://schemas.openxmlformats.org/officeDocument/2006/relationships/image" Target="../media/image3.png"/><Relationship Id="rId5" Type="http://schemas.openxmlformats.org/officeDocument/2006/relationships/oleObject" Target="TravelDrive:ASD3:ASD3_ETU_2013.docx!OLE_LINK4" TargetMode="External"/><Relationship Id="rId6" Type="http://schemas.openxmlformats.org/officeDocument/2006/relationships/image" Target="../media/image4.png"/><Relationship Id="rId7" Type="http://schemas.openxmlformats.org/officeDocument/2006/relationships/oleObject" Target="TravelDrive:ASD3:ASD3_ETU_2013.docx!OLE_LINK5" TargetMode="External"/><Relationship Id="rId8" Type="http://schemas.openxmlformats.org/officeDocument/2006/relationships/image" Target="../media/image5.png"/><Relationship Id="rId9" Type="http://schemas.openxmlformats.org/officeDocument/2006/relationships/oleObject" Target="TravelDrive:ASD3:ASD3_ETU_2013.docx!OLE_LINK8" TargetMode="External"/><Relationship Id="rId10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44513" y="1232148"/>
            <a:ext cx="8218487" cy="2700908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fr-FR" dirty="0">
                <a:solidFill>
                  <a:srgbClr val="0000FF"/>
                </a:solidFill>
                <a:latin typeface="Calibri" charset="0"/>
                <a:cs typeface="Arial" charset="0"/>
              </a:rPr>
              <a:t>ANALYSE DES DONNÉES </a:t>
            </a:r>
            <a:br>
              <a:rPr lang="fr-FR" dirty="0">
                <a:solidFill>
                  <a:srgbClr val="0000FF"/>
                </a:solidFill>
                <a:latin typeface="Calibri" charset="0"/>
                <a:cs typeface="Arial" charset="0"/>
              </a:rPr>
            </a:br>
            <a:r>
              <a:rPr lang="fr-FR" sz="3600" i="1" dirty="0" err="1" smtClean="0">
                <a:solidFill>
                  <a:schemeClr val="tx1"/>
                </a:solidFill>
                <a:latin typeface="Calibri" charset="0"/>
                <a:cs typeface="Arial" charset="0"/>
              </a:rPr>
              <a:t>AN</a:t>
            </a:r>
            <a:r>
              <a:rPr lang="fr-FR" sz="3600" i="1" dirty="0" err="1" smtClean="0">
                <a:solidFill>
                  <a:srgbClr val="0000FF"/>
                </a:solidFill>
                <a:latin typeface="Calibri" charset="0"/>
                <a:cs typeface="Arial" charset="0"/>
              </a:rPr>
              <a:t>alysis</a:t>
            </a:r>
            <a:r>
              <a:rPr lang="fr-FR" sz="3600" i="1" dirty="0" smtClean="0">
                <a:solidFill>
                  <a:srgbClr val="0000FF"/>
                </a:solidFill>
                <a:latin typeface="Calibri" charset="0"/>
                <a:cs typeface="Arial" charset="0"/>
              </a:rPr>
              <a:t> </a:t>
            </a:r>
            <a:r>
              <a:rPr lang="fr-FR" sz="3600" i="1" dirty="0">
                <a:solidFill>
                  <a:srgbClr val="000000"/>
                </a:solidFill>
                <a:latin typeface="Calibri" charset="0"/>
                <a:cs typeface="Arial" charset="0"/>
              </a:rPr>
              <a:t>O</a:t>
            </a:r>
            <a:r>
              <a:rPr lang="fr-FR" sz="3600" i="1" dirty="0">
                <a:solidFill>
                  <a:srgbClr val="0000FF"/>
                </a:solidFill>
                <a:latin typeface="Calibri" charset="0"/>
                <a:cs typeface="Arial" charset="0"/>
              </a:rPr>
              <a:t>f </a:t>
            </a:r>
            <a:r>
              <a:rPr lang="fr-FR" sz="3600" i="1" dirty="0">
                <a:solidFill>
                  <a:srgbClr val="000000"/>
                </a:solidFill>
                <a:latin typeface="Calibri" charset="0"/>
                <a:cs typeface="Arial" charset="0"/>
              </a:rPr>
              <a:t>Va</a:t>
            </a:r>
            <a:r>
              <a:rPr lang="fr-FR" sz="3600" i="1" dirty="0">
                <a:solidFill>
                  <a:srgbClr val="0000FF"/>
                </a:solidFill>
                <a:latin typeface="Calibri" charset="0"/>
                <a:cs typeface="Arial" charset="0"/>
              </a:rPr>
              <a:t>riance (</a:t>
            </a:r>
            <a:r>
              <a:rPr lang="fr-FR" sz="3600" i="1" dirty="0">
                <a:solidFill>
                  <a:srgbClr val="000000"/>
                </a:solidFill>
                <a:latin typeface="Calibri" charset="0"/>
                <a:cs typeface="Arial" charset="0"/>
              </a:rPr>
              <a:t>ANOVA</a:t>
            </a:r>
            <a:r>
              <a:rPr lang="fr-FR" sz="3600" i="1" dirty="0">
                <a:solidFill>
                  <a:srgbClr val="0000FF"/>
                </a:solidFill>
                <a:latin typeface="Calibri" charset="0"/>
                <a:cs typeface="Arial" charset="0"/>
              </a:rPr>
              <a:t>)</a:t>
            </a:r>
          </a:p>
        </p:txBody>
      </p:sp>
      <p:sp>
        <p:nvSpPr>
          <p:cNvPr id="3174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D40EC81-AEBD-874B-8559-A168D072C25D}" type="slidenum">
              <a:rPr lang="fr-FR" sz="1400">
                <a:latin typeface="Arial" charset="0"/>
              </a:rPr>
              <a:pPr/>
              <a:t>1</a:t>
            </a:fld>
            <a:endParaRPr lang="fr-FR" sz="1400">
              <a:latin typeface="Arial" charset="0"/>
            </a:endParaRPr>
          </a:p>
        </p:txBody>
      </p:sp>
      <p:sp>
        <p:nvSpPr>
          <p:cNvPr id="31748" name="ZoneTexte 4"/>
          <p:cNvSpPr txBox="1">
            <a:spLocks noChangeArrowheads="1"/>
          </p:cNvSpPr>
          <p:nvPr/>
        </p:nvSpPr>
        <p:spPr bwMode="auto">
          <a:xfrm>
            <a:off x="2667000" y="4352925"/>
            <a:ext cx="35814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371600" indent="-4572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lvl="2" eaLnBrk="1" hangingPunct="1">
              <a:buFont typeface="Wingdings" charset="0"/>
              <a:buNone/>
            </a:pPr>
            <a:r>
              <a:rPr lang="fr-FR" sz="3200">
                <a:solidFill>
                  <a:schemeClr val="tx2"/>
                </a:solidFill>
                <a:latin typeface="Calibri" charset="0"/>
                <a:cs typeface="Arial" charset="0"/>
              </a:rPr>
              <a:t>Frédéric ISEL </a:t>
            </a:r>
            <a:endParaRPr lang="fr-FR" sz="3200">
              <a:solidFill>
                <a:schemeClr val="tx2"/>
              </a:solidFill>
              <a:latin typeface="Calibri" charset="0"/>
              <a:cs typeface="MS PGothic" charset="0"/>
            </a:endParaRPr>
          </a:p>
        </p:txBody>
      </p:sp>
      <p:pic>
        <p:nvPicPr>
          <p:cNvPr id="8" name="Image 8" descr="UP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650" y="260350"/>
            <a:ext cx="2151063" cy="1122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260350"/>
            <a:ext cx="5851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88602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idx="1"/>
          </p:nvPr>
        </p:nvSpPr>
        <p:spPr>
          <a:xfrm>
            <a:off x="250825" y="228600"/>
            <a:ext cx="8588375" cy="914400"/>
          </a:xfrm>
        </p:spPr>
        <p:txBody>
          <a:bodyPr/>
          <a:lstStyle/>
          <a:p>
            <a:pPr marL="609600" indent="-609600" algn="ctr" eaLnBrk="1" hangingPunct="1">
              <a:buFont typeface="Wingdings" charset="0"/>
              <a:buNone/>
            </a:pPr>
            <a:r>
              <a:rPr lang="fr-FR" sz="3000" b="1" dirty="0">
                <a:solidFill>
                  <a:srgbClr val="0000FF"/>
                </a:solidFill>
                <a:latin typeface="Arial" charset="0"/>
                <a:cs typeface="Arial" charset="0"/>
              </a:rPr>
              <a:t>BIBLIOGRAPHIE (courte)</a:t>
            </a:r>
          </a:p>
          <a:p>
            <a:pPr marL="1371600" lvl="2" indent="-457200" eaLnBrk="1" hangingPunct="1">
              <a:buFont typeface="Wingdings" charset="0"/>
              <a:buNone/>
            </a:pPr>
            <a:endParaRPr lang="fr-FR" sz="2800" dirty="0">
              <a:solidFill>
                <a:srgbClr val="0000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1752600" lvl="3" indent="-381000" eaLnBrk="1" hangingPunct="1">
              <a:buFont typeface="Wingdings" charset="0"/>
              <a:buChar char="q"/>
            </a:pPr>
            <a:endParaRPr lang="fr-FR" sz="2400" dirty="0">
              <a:solidFill>
                <a:srgbClr val="0000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97FE9F2-8949-7741-AF00-451E64AFE854}" type="slidenum">
              <a:rPr lang="fr-FR" sz="1400">
                <a:latin typeface="Arial" charset="0"/>
              </a:rPr>
              <a:pPr/>
              <a:t>2</a:t>
            </a:fld>
            <a:endParaRPr lang="fr-FR" sz="1400">
              <a:latin typeface="Arial" charset="0"/>
            </a:endParaRPr>
          </a:p>
        </p:txBody>
      </p:sp>
      <p:graphicFrame>
        <p:nvGraphicFramePr>
          <p:cNvPr id="36868" name="Object 2"/>
          <p:cNvGraphicFramePr>
            <a:graphicFrameLocks noChangeAspect="1"/>
          </p:cNvGraphicFramePr>
          <p:nvPr/>
        </p:nvGraphicFramePr>
        <p:xfrm>
          <a:off x="381000" y="3857625"/>
          <a:ext cx="8007350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09" name="Document" r:id="rId3" imgW="23873016" imgH="2946032" progId="Word.Document.12">
                  <p:link updateAutomatic="1"/>
                </p:oleObj>
              </mc:Choice>
              <mc:Fallback>
                <p:oleObj name="Document" r:id="rId3" imgW="23873016" imgH="2946032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857625"/>
                        <a:ext cx="8007350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9" name="Object 3"/>
          <p:cNvGraphicFramePr>
            <a:graphicFrameLocks noChangeAspect="1"/>
          </p:cNvGraphicFramePr>
          <p:nvPr/>
        </p:nvGraphicFramePr>
        <p:xfrm>
          <a:off x="323850" y="1295400"/>
          <a:ext cx="8447088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10" name="Document" r:id="rId5" imgW="23873016" imgH="2285714" progId="Word.Document.12">
                  <p:link updateAutomatic="1"/>
                </p:oleObj>
              </mc:Choice>
              <mc:Fallback>
                <p:oleObj name="Document" r:id="rId5" imgW="23873016" imgH="2285714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295400"/>
                        <a:ext cx="8447088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0" name="Object 4"/>
          <p:cNvGraphicFramePr>
            <a:graphicFrameLocks noChangeAspect="1"/>
          </p:cNvGraphicFramePr>
          <p:nvPr/>
        </p:nvGraphicFramePr>
        <p:xfrm>
          <a:off x="384175" y="2114550"/>
          <a:ext cx="78454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11" name="Document" r:id="rId7" imgW="23873016" imgH="2285714" progId="Word.Document.12">
                  <p:link updateAutomatic="1"/>
                </p:oleObj>
              </mc:Choice>
              <mc:Fallback>
                <p:oleObj name="Document" r:id="rId7" imgW="23873016" imgH="2285714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" y="2114550"/>
                        <a:ext cx="7845425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1" name="Object 5"/>
          <p:cNvGraphicFramePr>
            <a:graphicFrameLocks noChangeAspect="1"/>
          </p:cNvGraphicFramePr>
          <p:nvPr/>
        </p:nvGraphicFramePr>
        <p:xfrm>
          <a:off x="381000" y="2954338"/>
          <a:ext cx="784860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12" name="Document" r:id="rId9" imgW="23873016" imgH="2285714" progId="Word.Document.12">
                  <p:link updateAutomatic="1"/>
                </p:oleObj>
              </mc:Choice>
              <mc:Fallback>
                <p:oleObj name="Document" r:id="rId9" imgW="23873016" imgH="2285714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54338"/>
                        <a:ext cx="7848600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755576" y="4962654"/>
            <a:ext cx="6980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0" baseline="0" dirty="0" err="1" smtClean="0">
                <a:latin typeface="Calibri"/>
                <a:cs typeface="Calibri"/>
              </a:rPr>
              <a:t>Howell</a:t>
            </a:r>
            <a:r>
              <a:rPr lang="fr-FR" sz="1600" i="0" baseline="0" dirty="0" smtClean="0">
                <a:latin typeface="Calibri"/>
                <a:cs typeface="Calibri"/>
              </a:rPr>
              <a:t>, D.C. (</a:t>
            </a:r>
            <a:r>
              <a:rPr lang="fr-FR" sz="1600" i="0" baseline="0" dirty="0" smtClean="0">
                <a:solidFill>
                  <a:srgbClr val="FF0000"/>
                </a:solidFill>
                <a:latin typeface="Calibri"/>
                <a:cs typeface="Calibri"/>
              </a:rPr>
              <a:t>2008</a:t>
            </a:r>
            <a:r>
              <a:rPr lang="fr-FR" sz="1600" i="0" baseline="0" dirty="0" smtClean="0">
                <a:latin typeface="Calibri"/>
                <a:cs typeface="Calibri"/>
              </a:rPr>
              <a:t>). </a:t>
            </a:r>
            <a:r>
              <a:rPr lang="fr-FR" sz="1600" baseline="0" dirty="0" smtClean="0">
                <a:latin typeface="Calibri"/>
                <a:cs typeface="Calibri"/>
              </a:rPr>
              <a:t>Méthode statistiques en Sciences Humaines. Paris: De Boeck.</a:t>
            </a:r>
            <a:endParaRPr lang="fr-FR" sz="1600" baseline="0" dirty="0">
              <a:latin typeface="Calibri"/>
              <a:cs typeface="Calibri"/>
            </a:endParaRPr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611188" y="6381750"/>
            <a:ext cx="8101012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Rounded MT Bold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Rounded MT Bold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Rounded MT Bold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Rounded MT Bold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Rounded MT Bold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Rounded MT Bold" charset="0"/>
                <a:ea typeface="MS PGothic" charset="0"/>
                <a:cs typeface="MS PGothic" charset="0"/>
              </a:defRPr>
            </a:lvl9pPr>
          </a:lstStyle>
          <a:p>
            <a:r>
              <a:rPr lang="fr-FR" sz="1400" i="0" baseline="0" dirty="0">
                <a:latin typeface="Calibri" charset="0"/>
              </a:rPr>
              <a:t>© Université Paris Ouest Nanterre La Défense </a:t>
            </a:r>
            <a:r>
              <a:rPr lang="fr-FR" sz="1400" i="0" baseline="0" dirty="0" smtClean="0">
                <a:latin typeface="Calibri" charset="0"/>
              </a:rPr>
              <a:t>– </a:t>
            </a:r>
            <a:r>
              <a:rPr lang="fr-FR" sz="1400" i="0" baseline="0" dirty="0">
                <a:latin typeface="Calibri" charset="0"/>
              </a:rPr>
              <a:t>Frédéric ISEL</a:t>
            </a:r>
          </a:p>
        </p:txBody>
      </p:sp>
    </p:spTree>
    <p:extLst>
      <p:ext uri="{BB962C8B-B14F-4D97-AF65-F5344CB8AC3E}">
        <p14:creationId xmlns:p14="http://schemas.microsoft.com/office/powerpoint/2010/main" val="10498397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1" u="none" strike="noStrike" cap="none" normalizeH="0" baseline="-1000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1" u="none" strike="noStrike" cap="none" normalizeH="0" baseline="-1000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6709</TotalTime>
  <Words>40</Words>
  <Application>Microsoft Macintosh PowerPoint</Application>
  <PresentationFormat>Présentation à l'écran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Liaisons</vt:lpstr>
      </vt:variant>
      <vt:variant>
        <vt:i4>4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Modèle par défaut</vt:lpstr>
      <vt:lpstr>TravelDrive:ASD3:ASD3_ETU_2013.docx!OLE_LINK1</vt:lpstr>
      <vt:lpstr>TravelDrive:ASD3:ASD3_ETU_2013.docx!OLE_LINK4</vt:lpstr>
      <vt:lpstr>TravelDrive:ASD3:ASD3_ETU_2013.docx!OLE_LINK5</vt:lpstr>
      <vt:lpstr>TravelDrive:ASD3:ASD3_ETU_2013.docx!OLE_LINK8</vt:lpstr>
      <vt:lpstr>ANALYSE DES DONNÉES  ANalysis Of Variance (ANOVA)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Agnès</dc:creator>
  <cp:lastModifiedBy>Caroline Bogliotti</cp:lastModifiedBy>
  <cp:revision>319</cp:revision>
  <dcterms:created xsi:type="dcterms:W3CDTF">2013-02-10T16:01:43Z</dcterms:created>
  <dcterms:modified xsi:type="dcterms:W3CDTF">2015-10-16T11:24:04Z</dcterms:modified>
</cp:coreProperties>
</file>